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3" r:id="rId3"/>
    <p:sldId id="304" r:id="rId4"/>
    <p:sldId id="321" r:id="rId5"/>
    <p:sldId id="320" r:id="rId6"/>
    <p:sldId id="315" r:id="rId7"/>
    <p:sldId id="305" r:id="rId8"/>
    <p:sldId id="306" r:id="rId9"/>
    <p:sldId id="307" r:id="rId10"/>
    <p:sldId id="314" r:id="rId11"/>
    <p:sldId id="316" r:id="rId12"/>
    <p:sldId id="308" r:id="rId13"/>
    <p:sldId id="312" r:id="rId14"/>
    <p:sldId id="313" r:id="rId15"/>
    <p:sldId id="309" r:id="rId16"/>
    <p:sldId id="310" r:id="rId17"/>
    <p:sldId id="311" r:id="rId18"/>
    <p:sldId id="31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372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8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16F11-2F5E-461C-ABD2-02C00BA2CAC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2448C-9D8E-4C1F-99EF-9924BCEED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FF17-45E6-46B9-9879-F0AF34034F2E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95E4-9C68-4948-9E2D-509C84630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44;&#1051;&#1071;%20&#1047;&#1040;&#1053;&#1071;&#1058;&#1048;&#1071;%20&#1047;&#1048;&#1052;&#1048;&#1053;&#1054;&#1049;%20&#1058;.&#1042;\&#1084;&#1091;&#1079;&#1099;&#1082;&#1072;%201.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F:\&#1044;&#1051;&#1071;%20&#1047;&#1040;&#1053;&#1071;&#1058;&#1048;&#1071;%20&#1047;&#1048;&#1052;&#1048;&#1053;&#1054;&#1049;%20&#1058;.&#1042;\muzyka-iz-mf-Prostokvashino(muzbaron.com).mp3" TargetMode="External"/><Relationship Id="rId1" Type="http://schemas.openxmlformats.org/officeDocument/2006/relationships/video" Target="file:///F:\&#1044;&#1051;&#1071;%20&#1047;&#1040;&#1053;&#1071;&#1058;&#1048;&#1071;%20&#1047;&#1048;&#1052;&#1048;&#1053;&#1054;&#1049;%20&#1058;.&#1042;\&#1052;&#1086;&#1081;%20&#1092;&#1080;&#1083;&#1100;&#1084;%203.wmv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51;&#1071;%20&#1047;&#1040;&#1053;&#1071;&#1058;&#1048;&#1071;%20&#1047;&#1048;&#1052;&#1048;&#1053;&#1054;&#1049;%20&#1058;.&#1042;\&#1052;&#1086;&#1081;%20&#1092;&#1080;&#1083;&#1100;&#1084;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&#1044;&#1051;&#1071;%20&#1047;&#1040;&#1053;&#1071;&#1058;&#1048;&#1071;%20&#1047;&#1048;&#1052;&#1048;&#1053;&#1054;&#1049;%20&#1058;.&#1042;\&#1084;&#1086;&#1081;%20&#1092;&#1080;&#1083;&#1100;&#1084;%204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&#1044;&#1051;&#1071;%20&#1047;&#1040;&#1053;&#1071;&#1058;&#1048;&#1071;%20&#1047;&#1048;&#1052;&#1048;&#1053;&#1054;&#1049;%20&#1058;.&#1042;\&#1052;&#1086;&#1081;%20&#1092;&#1080;&#1083;&#1100;&#1084;111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751" y="2637290"/>
            <a:ext cx="5075537" cy="422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Frame-0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2559"/>
            <a:ext cx="9144000" cy="7020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46640" cy="3789040"/>
          </a:xfrm>
        </p:spPr>
        <p:txBody>
          <a:bodyPr>
            <a:noAutofit/>
          </a:bodyPr>
          <a:lstStyle/>
          <a:p>
            <a: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Центр детского предпринимательства «</a:t>
            </a:r>
            <a:r>
              <a:rPr lang="ru-RU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Матроскин</a:t>
            </a:r>
            <a:r>
              <a:rPr lang="ru-RU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и его бизнес».</a:t>
            </a:r>
            <a:r>
              <a:rPr lang="ru-RU" sz="6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6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57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606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DC157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8011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57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860032" cy="319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еклам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музыка 1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5445224"/>
            <a:ext cx="304800" cy="3048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ой фильм 3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620688" y="0"/>
            <a:ext cx="12192000" cy="6858000"/>
          </a:xfrm>
          <a:prstGeom prst="rect">
            <a:avLst/>
          </a:prstGeom>
        </p:spPr>
      </p:pic>
      <p:pic>
        <p:nvPicPr>
          <p:cNvPr id="10" name="muzyka-iz-mf-Prostokvashino(muzbaron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8843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43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57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DC157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2053" y="3356992"/>
            <a:ext cx="409194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DC157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88499" y="0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24944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-747464"/>
            <a:ext cx="4038600" cy="34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Безымянный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4716016" cy="470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Безымянный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6550"/>
            <a:ext cx="4355976" cy="662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355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793" y="3789040"/>
            <a:ext cx="492420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оментальный снимок 1 (29.01.2014 18-34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Б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914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Р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29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Т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12776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А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42088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Л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420888"/>
            <a:ext cx="914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К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41277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К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412776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Н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420888"/>
            <a:ext cx="914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3429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О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420888"/>
            <a:ext cx="914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М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2420888"/>
            <a:ext cx="914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420888"/>
            <a:ext cx="914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А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4437112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Н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4437112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Е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443711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Д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3429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Р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3429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А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3429000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В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29600" y="4437112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И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6296" y="4437112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Г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4437112"/>
            <a:ext cx="914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Ь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3407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3488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33569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48" y="43651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Фидео</a:t>
            </a:r>
            <a:r>
              <a:rPr lang="ru-RU" dirty="0" smtClean="0"/>
              <a:t> фильм</a:t>
            </a:r>
            <a:endParaRPr lang="ru-RU" dirty="0"/>
          </a:p>
        </p:txBody>
      </p:sp>
      <p:pic>
        <p:nvPicPr>
          <p:cNvPr id="6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59632" y="0"/>
            <a:ext cx="6840760" cy="144016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Бюджет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3068960"/>
            <a:ext cx="3096344" cy="25202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image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1224136" cy="1656184"/>
          </a:xfrm>
          <a:prstGeom prst="rect">
            <a:avLst/>
          </a:prstGeom>
        </p:spPr>
      </p:pic>
      <p:pic>
        <p:nvPicPr>
          <p:cNvPr id="10" name="Рисунок 9" descr="12483996-nfn--------nf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3284984"/>
            <a:ext cx="1370363" cy="1656184"/>
          </a:xfrm>
          <a:prstGeom prst="rect">
            <a:avLst/>
          </a:prstGeom>
        </p:spPr>
      </p:pic>
      <p:sp>
        <p:nvSpPr>
          <p:cNvPr id="13" name="Блок-схема: процесс 12"/>
          <p:cNvSpPr/>
          <p:nvPr/>
        </p:nvSpPr>
        <p:spPr>
          <a:xfrm>
            <a:off x="5940152" y="1556792"/>
            <a:ext cx="2714600" cy="61264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Расход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1988840"/>
            <a:ext cx="26277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Доход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 flipH="1">
            <a:off x="4495800" y="2564904"/>
            <a:ext cx="3820616" cy="35612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2492896"/>
            <a:ext cx="4320480" cy="4365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9" name="Рисунок 3" descr="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8191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4" descr="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36912"/>
            <a:ext cx="787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1" descr="загружено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636912"/>
            <a:ext cx="5048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7" descr="загружено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2636912"/>
            <a:ext cx="8350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9" descr="загружено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301208"/>
            <a:ext cx="132397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g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5157192"/>
            <a:ext cx="1107951" cy="121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Прямая соединительная линия 39"/>
          <p:cNvCxnSpPr>
            <a:endCxn id="28" idx="0"/>
          </p:cNvCxnSpPr>
          <p:nvPr/>
        </p:nvCxnSpPr>
        <p:spPr>
          <a:xfrm flipH="1">
            <a:off x="1709428" y="1340768"/>
            <a:ext cx="630324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88224" y="1124744"/>
            <a:ext cx="36004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691680" y="2636912"/>
            <a:ext cx="17748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308304" y="213285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Admin\Desktop\270_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3861048"/>
            <a:ext cx="1152128" cy="1224136"/>
          </a:xfrm>
          <a:prstGeom prst="rect">
            <a:avLst/>
          </a:prstGeom>
          <a:noFill/>
        </p:spPr>
      </p:pic>
      <p:pic>
        <p:nvPicPr>
          <p:cNvPr id="1027" name="Picture 3" descr="C:\Users\Admin\Desktop\745866_html_4a1611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3861048"/>
            <a:ext cx="1357678" cy="129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23520" y="2852936"/>
            <a:ext cx="4140968" cy="38164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80928"/>
            <a:ext cx="4140968" cy="38884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3" descr="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43608" cy="11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1008112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g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загружено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88640"/>
            <a:ext cx="8858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 descr="загружено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8350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60648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Admin\Desktop\745866_html_4a1611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188640"/>
            <a:ext cx="1224136" cy="1080120"/>
          </a:xfrm>
          <a:prstGeom prst="rect">
            <a:avLst/>
          </a:prstGeom>
          <a:noFill/>
        </p:spPr>
      </p:pic>
      <p:pic>
        <p:nvPicPr>
          <p:cNvPr id="16" name="Picture 2" descr="C:\Users\Admin\Desktop\270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260648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51520" y="2780928"/>
            <a:ext cx="4104456" cy="38884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780928"/>
            <a:ext cx="4248472" cy="38884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" name="Рисунок 7" descr="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97152"/>
            <a:ext cx="1077709" cy="15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9" descr="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3"/>
            <a:ext cx="1512168" cy="16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3" descr="why-are-we-taught-to-be-afraid-of-tap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96952"/>
            <a:ext cx="1460624" cy="153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2" descr="g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97152"/>
            <a:ext cx="1368152" cy="168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3" descr="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25144"/>
            <a:ext cx="1512168" cy="164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924943"/>
            <a:ext cx="1440160" cy="1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0" descr="загружен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653136"/>
            <a:ext cx="1440160" cy="17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1" descr="загружено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996951"/>
            <a:ext cx="1080120" cy="140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одержимое 2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046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Бюджет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766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Доход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51520" y="3140968"/>
            <a:ext cx="3096344" cy="25202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image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1224136" cy="1656184"/>
          </a:xfrm>
          <a:prstGeom prst="rect">
            <a:avLst/>
          </a:prstGeom>
        </p:spPr>
      </p:pic>
      <p:pic>
        <p:nvPicPr>
          <p:cNvPr id="9" name="Рисунок 8" descr="12483996-nfn--------nf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3573016"/>
            <a:ext cx="1370363" cy="16561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2852936"/>
            <a:ext cx="2448272" cy="4005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648073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Расход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852936"/>
            <a:ext cx="2411760" cy="4005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4" descr="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2900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 descr="загружено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29000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7" descr="загружено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1" y="5085184"/>
            <a:ext cx="936104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" descr="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996952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загружен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9" y="5085184"/>
            <a:ext cx="1080119" cy="11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3" descr="why-are-we-taught-to-be-afraid-of-tap-wa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221088"/>
            <a:ext cx="12446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9" descr="загружено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2996952"/>
            <a:ext cx="103594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2" descr="ga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5445224"/>
            <a:ext cx="1296144" cy="121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588224" y="908720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6" idx="0"/>
          </p:cNvCxnSpPr>
          <p:nvPr/>
        </p:nvCxnSpPr>
        <p:spPr>
          <a:xfrm flipH="1">
            <a:off x="2476500" y="1124744"/>
            <a:ext cx="7268" cy="475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907704" y="2276872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220072" y="2276872"/>
            <a:ext cx="504056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236296" y="2276872"/>
            <a:ext cx="36004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532324" cy="414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ой фильм 4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620688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Мой фильм1111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76672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43</Words>
  <Application>Microsoft Office PowerPoint</Application>
  <PresentationFormat>Экран (4:3)</PresentationFormat>
  <Paragraphs>34</Paragraphs>
  <Slides>18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Центр детского предпринимательства «Матроскин и его бизнес». </vt:lpstr>
      <vt:lpstr>Фидео фильм</vt:lpstr>
      <vt:lpstr>Слайд 3</vt:lpstr>
      <vt:lpstr>Слайд 4</vt:lpstr>
      <vt:lpstr>Слайд 5</vt:lpstr>
      <vt:lpstr>Бюджет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«Добрым друзьям – сердце радуется!»</dc:title>
  <dc:creator>vip</dc:creator>
  <cp:lastModifiedBy>Admin</cp:lastModifiedBy>
  <cp:revision>90</cp:revision>
  <dcterms:created xsi:type="dcterms:W3CDTF">2013-02-04T16:20:42Z</dcterms:created>
  <dcterms:modified xsi:type="dcterms:W3CDTF">2014-03-12T09:21:24Z</dcterms:modified>
</cp:coreProperties>
</file>